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4" r:id="rId3"/>
    <p:sldId id="277" r:id="rId4"/>
    <p:sldId id="259" r:id="rId5"/>
    <p:sldId id="292" r:id="rId6"/>
    <p:sldId id="285" r:id="rId7"/>
    <p:sldId id="283" r:id="rId8"/>
    <p:sldId id="276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1ABF24E-D1D1-45D5-BB9E-83E13F8B3DBD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9778E1C-F14C-4029-9557-46EC385D94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016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926042123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272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75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05234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680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71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01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280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650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66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6143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8130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712787" y="1772816"/>
            <a:ext cx="7543800" cy="1066800"/>
          </a:xfrm>
        </p:spPr>
        <p:txBody>
          <a:bodyPr/>
          <a:lstStyle/>
          <a:p>
            <a:pPr algn="ctr">
              <a:lnSpc>
                <a:spcPct val="240000"/>
              </a:lnSpc>
              <a:spcBef>
                <a:spcPts val="1700"/>
              </a:spcBef>
              <a:spcAft>
                <a:spcPts val="1700"/>
              </a:spcAft>
            </a:pPr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07 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编辑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059113" y="4149725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900113" y="1916113"/>
            <a:ext cx="3816350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18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掌握图表的创建方法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掌握图表的设置方法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掌握使用图案图表</a:t>
            </a:r>
            <a:endParaRPr lang="zh-CN" altLang="zh-CN" sz="2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5004048" y="1916113"/>
            <a:ext cx="3582988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图表专业知识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添加并编辑图表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拆分图表</a:t>
            </a:r>
            <a:endParaRPr lang="zh-CN" altLang="zh-CN" sz="2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2195513" y="1844675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创建图表</a:t>
              </a: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2195513" y="2828925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设置图表</a:t>
              </a: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17413" name="Group 93"/>
          <p:cNvGrpSpPr>
            <a:grpSpLocks/>
          </p:cNvGrpSpPr>
          <p:nvPr/>
        </p:nvGrpSpPr>
        <p:grpSpPr bwMode="auto">
          <a:xfrm>
            <a:off x="2195513" y="3813175"/>
            <a:ext cx="4724400" cy="685800"/>
            <a:chOff x="1296" y="1824"/>
            <a:chExt cx="2976" cy="432"/>
          </a:xfrm>
        </p:grpSpPr>
        <p:sp>
          <p:nvSpPr>
            <p:cNvPr id="1741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使用图表图案</a:t>
              </a:r>
            </a:p>
          </p:txBody>
        </p:sp>
        <p:sp>
          <p:nvSpPr>
            <p:cNvPr id="17417" name="Text Box 9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dirty="0" smtClean="0">
                <a:ea typeface="宋体" panose="02010600030101010101" pitchFamily="2" charset="-122"/>
              </a:rPr>
              <a:t>创建</a:t>
            </a:r>
            <a:r>
              <a:rPr lang="zh-CN" altLang="zh-CN" dirty="0">
                <a:ea typeface="宋体" panose="02010600030101010101" pitchFamily="2" charset="-122"/>
              </a:rPr>
              <a:t>图表</a:t>
            </a:r>
          </a:p>
        </p:txBody>
      </p:sp>
      <p:sp>
        <p:nvSpPr>
          <p:cNvPr id="2" name="矩形 1"/>
          <p:cNvSpPr/>
          <p:nvPr/>
        </p:nvSpPr>
        <p:spPr>
          <a:xfrm>
            <a:off x="539552" y="1268760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在对各种数据进行统计和比较时，为了获得更加精确、直观的效果，可以用图表的方式来表述。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提供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了多种图表类型和强大的图表功能。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图表工具组共有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个图表工具，分别是【柱形图工具】、【堆积柱形图工具】、【条形图工具】、【堆积条形图工具】、【折线图工具】、【面积图工具】、【散点图工具】、【饼图工具】、【雷达图工具】</a:t>
            </a:r>
            <a:r>
              <a:rPr lang="zh-CN" altLang="en-US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spcAft>
                <a:spcPts val="0"/>
              </a:spcAft>
            </a:pP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这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种不同的图表工具，可以创建出不同类型的图表，根据不同的需要选择相应的工具。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其中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柱形图是最常用的图表表示方法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8437" name="Picture 5" descr="07-14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21777"/>
            <a:ext cx="2304256" cy="17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07-14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29832"/>
            <a:ext cx="3149183" cy="151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  </a:t>
            </a:r>
            <a:r>
              <a:rPr lang="zh-CN" altLang="en-US" dirty="0" smtClean="0">
                <a:ea typeface="宋体" panose="02010600030101010101" pitchFamily="2" charset="-122"/>
              </a:rPr>
              <a:t>设置图表</a:t>
            </a:r>
            <a:endParaRPr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763588" y="1268760"/>
            <a:ext cx="6985000" cy="327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00025" algn="just">
              <a:spcAft>
                <a:spcPts val="0"/>
              </a:spcAft>
            </a:pP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可以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重新调整各种类型图表的选项，可以更改某一组数据，还可以解除图表组合、应用笔画或填充颜色。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楷体_GB2312"/>
                <a:cs typeface="宋体" panose="02010600030101010101" pitchFamily="2" charset="-122"/>
              </a:rPr>
              <a:t>当【列宽】和【簇宽度】大于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楷体_GB2312"/>
                <a:cs typeface="宋体" panose="02010600030101010101" pitchFamily="2" charset="-122"/>
              </a:rPr>
              <a:t>100%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楷体_GB2312"/>
                <a:cs typeface="宋体" panose="02010600030101010101" pitchFamily="2" charset="-122"/>
              </a:rPr>
              <a:t>时，相邻的柱形条就会重叠在一起，甚至会溢出坐标轴。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楷体_GB2312"/>
              <a:cs typeface="宋体" panose="02010600030101010101" pitchFamily="2" charset="-122"/>
            </a:endParaRPr>
          </a:p>
          <a:p>
            <a:pPr indent="200025" algn="just">
              <a:spcAft>
                <a:spcPts val="0"/>
              </a:spcAft>
            </a:pPr>
            <a:r>
              <a:rPr lang="zh-CN" altLang="zh-CN" kern="100" dirty="0" smtClean="0">
                <a:effectLst/>
                <a:ea typeface="楷体_GB2312"/>
                <a:cs typeface="Times New Roman" panose="02020603050405020304" pitchFamily="18" charset="0"/>
              </a:rPr>
              <a:t>图表的标签和图例生成文本时，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ea typeface="楷体_GB2312"/>
                <a:cs typeface="Times New Roman" panose="02020603050405020304" pitchFamily="18" charset="0"/>
              </a:rPr>
              <a:t>使用默认的字体和大小，使用【直接选择工具】单击以选择要更改文字的基线；双击以选择所有的文字，根据需要更改文字属性。使用【直接选择工具】单击选中图表中的图形元素，然后应用笔画或填充颜色等。</a:t>
            </a: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00025" algn="just">
              <a:spcAft>
                <a:spcPts val="0"/>
              </a:spcAft>
            </a:pP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19461" name="Picture 5" descr="07-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665864"/>
            <a:ext cx="25146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07-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110" y="3665863"/>
            <a:ext cx="25146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220072" y="609830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mtClean="0"/>
              <a:t>设置坐标轴</a:t>
            </a:r>
            <a:endParaRPr lang="zh-CN" altLang="en-US" sz="1400"/>
          </a:p>
        </p:txBody>
      </p:sp>
      <p:sp>
        <p:nvSpPr>
          <p:cNvPr id="3" name="文本框 2"/>
          <p:cNvSpPr txBox="1"/>
          <p:nvPr/>
        </p:nvSpPr>
        <p:spPr>
          <a:xfrm>
            <a:off x="1835696" y="6082287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mtClean="0"/>
              <a:t>图表类型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3  </a:t>
            </a:r>
            <a:r>
              <a:rPr lang="zh-CN" altLang="zh-CN" dirty="0" smtClean="0">
                <a:ea typeface="宋体" panose="02010600030101010101" pitchFamily="2" charset="-122"/>
              </a:rPr>
              <a:t>使用</a:t>
            </a:r>
            <a:r>
              <a:rPr lang="zh-CN" altLang="zh-CN" dirty="0">
                <a:ea typeface="宋体" panose="02010600030101010101" pitchFamily="2" charset="-122"/>
              </a:rPr>
              <a:t>图表图案</a:t>
            </a:r>
          </a:p>
        </p:txBody>
      </p:sp>
      <p:sp>
        <p:nvSpPr>
          <p:cNvPr id="2" name="矩形 1"/>
          <p:cNvSpPr/>
          <p:nvPr/>
        </p:nvSpPr>
        <p:spPr>
          <a:xfrm>
            <a:off x="1043608" y="1268760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 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可以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自定义图表的图案，使图表更加生动。</a:t>
            </a:r>
          </a:p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选择在页面中绘制好的图形符号。选择【对象】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|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【图表】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|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【设计】命令，在弹出的【图表设计】对话框中单击【新建设计】按钮，新建图案。单击【重命名】按钮，弹出【重命名】对话框，将系统默认的图案名称修改为“徽标”，然后单击【确定】按钮。</a:t>
            </a: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0489" name="Picture 9" descr="07-26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15994"/>
            <a:ext cx="2088232" cy="2111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0" descr="07-26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3982441"/>
            <a:ext cx="2407558" cy="142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557338"/>
            <a:ext cx="3704778" cy="403190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457200" eaLnBrk="1" hangingPunct="1">
              <a:lnSpc>
                <a:spcPct val="90000"/>
              </a:lnSpc>
              <a:buNone/>
              <a:defRPr/>
            </a:pPr>
            <a:r>
              <a:rPr lang="zh-CN" altLang="zh-CN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新年来临之际某皮革厂为了对过去一年的销售业绩进行总结，委托本公司设计制作业绩图表，发放到投资商及客户手里</a:t>
            </a:r>
            <a:endParaRPr lang="en-US" altLang="zh-CN" sz="2400" b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任务要求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画面以各地区的销量数据分布图为主，简洁大气，空间感和时尚感强，能让客户一目了然。</a:t>
            </a:r>
            <a:endParaRPr lang="zh-CN" altLang="zh-CN" sz="2400" b="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1508" name="Picture 4" descr="07-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20726"/>
            <a:ext cx="367665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330</TotalTime>
  <Words>419</Words>
  <Application>Microsoft Office PowerPoint</Application>
  <PresentationFormat>全屏显示(4:3)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黑体</vt:lpstr>
      <vt:lpstr>华文琥珀</vt:lpstr>
      <vt:lpstr>华文行楷</vt:lpstr>
      <vt:lpstr>楷体</vt:lpstr>
      <vt:lpstr>楷体_GB2312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cdb2004218l</vt:lpstr>
      <vt:lpstr>模块07  编辑图表</vt:lpstr>
      <vt:lpstr>学习目的</vt:lpstr>
      <vt:lpstr>主要内容</vt:lpstr>
      <vt:lpstr>知识点1  创建图表</vt:lpstr>
      <vt:lpstr>知识点2  设置图表</vt:lpstr>
      <vt:lpstr>知识点3  使用图表图案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105</cp:revision>
  <dcterms:created xsi:type="dcterms:W3CDTF">2010-12-09T04:00:21Z</dcterms:created>
  <dcterms:modified xsi:type="dcterms:W3CDTF">2025-02-20T02:23:54Z</dcterms:modified>
</cp:coreProperties>
</file>